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6" r:id="rId4"/>
    <p:sldId id="262" r:id="rId5"/>
    <p:sldId id="263" r:id="rId6"/>
    <p:sldId id="264" r:id="rId7"/>
    <p:sldId id="265" r:id="rId8"/>
    <p:sldId id="266" r:id="rId9"/>
    <p:sldId id="275" r:id="rId10"/>
    <p:sldId id="267" r:id="rId11"/>
    <p:sldId id="268" r:id="rId12"/>
    <p:sldId id="269" r:id="rId13"/>
    <p:sldId id="270" r:id="rId14"/>
    <p:sldId id="271" r:id="rId15"/>
    <p:sldId id="281" r:id="rId16"/>
    <p:sldId id="272" r:id="rId17"/>
    <p:sldId id="273" r:id="rId18"/>
    <p:sldId id="274" r:id="rId19"/>
    <p:sldId id="284" r:id="rId20"/>
    <p:sldId id="276" r:id="rId21"/>
    <p:sldId id="279" r:id="rId22"/>
    <p:sldId id="278" r:id="rId23"/>
    <p:sldId id="277" r:id="rId24"/>
    <p:sldId id="280" r:id="rId25"/>
    <p:sldId id="282" r:id="rId26"/>
    <p:sldId id="283" r:id="rId27"/>
    <p:sldId id="285" r:id="rId28"/>
    <p:sldId id="293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4" r:id="rId37"/>
    <p:sldId id="295" r:id="rId38"/>
    <p:sldId id="296" r:id="rId39"/>
    <p:sldId id="297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wm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4175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917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945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1957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3619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1183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1244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005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4114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1138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0439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76744-BD6A-433A-9AFE-1A87BDBDABD5}" type="datetimeFigureOut">
              <a:rPr lang="en-CA" smtClean="0"/>
              <a:t>2016-12-03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8EFBB-C38E-401B-AA2C-C64B37D4FA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8604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166" y="166884"/>
            <a:ext cx="5131668" cy="50767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301434" y="4399762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bg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Toyota Highlander</a:t>
            </a:r>
          </a:p>
        </p:txBody>
      </p:sp>
    </p:spTree>
    <p:extLst>
      <p:ext uri="{BB962C8B-B14F-4D97-AF65-F5344CB8AC3E}">
        <p14:creationId xmlns:p14="http://schemas.microsoft.com/office/powerpoint/2010/main" val="2305879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833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636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718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655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833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548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3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67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55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07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54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23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528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436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477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543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401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961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99700" cy="728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52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49148" y="128696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bg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INTERIOR DESIGN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2764"/>
            <a:ext cx="12192000" cy="785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09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464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168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401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618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490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442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490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519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1066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933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553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46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579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26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466548" y="228600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bg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MOBILE APPLICATION</a:t>
            </a:r>
          </a:p>
        </p:txBody>
      </p:sp>
    </p:spTree>
    <p:extLst>
      <p:ext uri="{BB962C8B-B14F-4D97-AF65-F5344CB8AC3E}">
        <p14:creationId xmlns:p14="http://schemas.microsoft.com/office/powerpoint/2010/main" val="118573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151" y="0"/>
            <a:ext cx="385569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49648" y="2782669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accent1">
                    <a:lumMod val="50000"/>
                  </a:schemeClr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HOME SCREEN</a:t>
            </a:r>
          </a:p>
        </p:txBody>
      </p:sp>
    </p:spTree>
    <p:extLst>
      <p:ext uri="{BB962C8B-B14F-4D97-AF65-F5344CB8AC3E}">
        <p14:creationId xmlns:p14="http://schemas.microsoft.com/office/powerpoint/2010/main" val="368585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803" y="0"/>
            <a:ext cx="3855697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49648" y="2782669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accent1">
                    <a:lumMod val="50000"/>
                  </a:schemeClr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BATTERY</a:t>
            </a:r>
          </a:p>
        </p:txBody>
      </p:sp>
    </p:spTree>
    <p:extLst>
      <p:ext uri="{BB962C8B-B14F-4D97-AF65-F5344CB8AC3E}">
        <p14:creationId xmlns:p14="http://schemas.microsoft.com/office/powerpoint/2010/main" val="900163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3744937"/>
              </p:ext>
            </p:extLst>
          </p:nvPr>
        </p:nvGraphicFramePr>
        <p:xfrm>
          <a:off x="0" y="903722"/>
          <a:ext cx="12192000" cy="119085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Image" r:id="rId4" imgW="13714200" imgH="13714200" progId="Photoshop.Image.16">
                  <p:embed/>
                </p:oleObj>
              </mc:Choice>
              <mc:Fallback>
                <p:oleObj name="Image" r:id="rId4" imgW="13714200" imgH="13714200" progId="Photoshop.Image.16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903722"/>
                        <a:ext cx="12192000" cy="119085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949148" y="128696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bg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INTERIOR DESIGN</a:t>
            </a:r>
          </a:p>
        </p:txBody>
      </p:sp>
    </p:spTree>
    <p:extLst>
      <p:ext uri="{BB962C8B-B14F-4D97-AF65-F5344CB8AC3E}">
        <p14:creationId xmlns:p14="http://schemas.microsoft.com/office/powerpoint/2010/main" val="1994234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651" y="0"/>
            <a:ext cx="3855697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49648" y="2782669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accent1">
                    <a:lumMod val="50000"/>
                  </a:schemeClr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CAR ALARM</a:t>
            </a:r>
          </a:p>
        </p:txBody>
      </p:sp>
    </p:spTree>
    <p:extLst>
      <p:ext uri="{BB962C8B-B14F-4D97-AF65-F5344CB8AC3E}">
        <p14:creationId xmlns:p14="http://schemas.microsoft.com/office/powerpoint/2010/main" val="3638789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451" y="0"/>
            <a:ext cx="385569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49648" y="2782669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accent1">
                    <a:lumMod val="50000"/>
                  </a:schemeClr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HEADLIGHTS</a:t>
            </a:r>
          </a:p>
        </p:txBody>
      </p:sp>
    </p:spTree>
    <p:extLst>
      <p:ext uri="{BB962C8B-B14F-4D97-AF65-F5344CB8AC3E}">
        <p14:creationId xmlns:p14="http://schemas.microsoft.com/office/powerpoint/2010/main" val="2434047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151" y="0"/>
            <a:ext cx="385569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49648" y="2782669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accent1">
                    <a:lumMod val="50000"/>
                  </a:schemeClr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ABOUT CAR</a:t>
            </a:r>
          </a:p>
        </p:txBody>
      </p:sp>
    </p:spTree>
    <p:extLst>
      <p:ext uri="{BB962C8B-B14F-4D97-AF65-F5344CB8AC3E}">
        <p14:creationId xmlns:p14="http://schemas.microsoft.com/office/powerpoint/2010/main" val="3465857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151" y="0"/>
            <a:ext cx="385569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49648" y="2782669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accent1">
                    <a:lumMod val="50000"/>
                  </a:schemeClr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LOCK</a:t>
            </a:r>
          </a:p>
        </p:txBody>
      </p:sp>
    </p:spTree>
    <p:extLst>
      <p:ext uri="{BB962C8B-B14F-4D97-AF65-F5344CB8AC3E}">
        <p14:creationId xmlns:p14="http://schemas.microsoft.com/office/powerpoint/2010/main" val="458146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951" y="0"/>
            <a:ext cx="385569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49648" y="2782669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accent1">
                    <a:lumMod val="50000"/>
                  </a:schemeClr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OIL</a:t>
            </a:r>
          </a:p>
        </p:txBody>
      </p:sp>
    </p:spTree>
    <p:extLst>
      <p:ext uri="{BB962C8B-B14F-4D97-AF65-F5344CB8AC3E}">
        <p14:creationId xmlns:p14="http://schemas.microsoft.com/office/powerpoint/2010/main" val="1575985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951" y="0"/>
            <a:ext cx="385569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49648" y="2782669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accent1">
                    <a:lumMod val="50000"/>
                  </a:schemeClr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GPS</a:t>
            </a:r>
          </a:p>
        </p:txBody>
      </p:sp>
    </p:spTree>
    <p:extLst>
      <p:ext uri="{BB962C8B-B14F-4D97-AF65-F5344CB8AC3E}">
        <p14:creationId xmlns:p14="http://schemas.microsoft.com/office/powerpoint/2010/main" val="2412088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951" y="0"/>
            <a:ext cx="385569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49648" y="2782669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accent1">
                    <a:lumMod val="50000"/>
                  </a:schemeClr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MAINTENANCE</a:t>
            </a:r>
          </a:p>
        </p:txBody>
      </p:sp>
    </p:spTree>
    <p:extLst>
      <p:ext uri="{BB962C8B-B14F-4D97-AF65-F5344CB8AC3E}">
        <p14:creationId xmlns:p14="http://schemas.microsoft.com/office/powerpoint/2010/main" val="2604432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351" y="12700"/>
            <a:ext cx="385569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49648" y="2782669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accent1">
                    <a:lumMod val="50000"/>
                  </a:schemeClr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SETTINGS</a:t>
            </a:r>
          </a:p>
        </p:txBody>
      </p:sp>
    </p:spTree>
    <p:extLst>
      <p:ext uri="{BB962C8B-B14F-4D97-AF65-F5344CB8AC3E}">
        <p14:creationId xmlns:p14="http://schemas.microsoft.com/office/powerpoint/2010/main" val="3228194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151" y="0"/>
            <a:ext cx="385569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49648" y="2782669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accent1">
                    <a:lumMod val="50000"/>
                  </a:schemeClr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BATTERY</a:t>
            </a:r>
          </a:p>
        </p:txBody>
      </p:sp>
    </p:spTree>
    <p:extLst>
      <p:ext uri="{BB962C8B-B14F-4D97-AF65-F5344CB8AC3E}">
        <p14:creationId xmlns:p14="http://schemas.microsoft.com/office/powerpoint/2010/main" val="503160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20534" y="2418562"/>
            <a:ext cx="58044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solidFill>
                  <a:schemeClr val="bg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08339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3048" y="204896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bg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3166779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3048" y="204896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bg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DASHBOARD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70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426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3048" y="204896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bg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DASHBOARD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549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69948" y="128696"/>
            <a:ext cx="5804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bg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PANEL</a:t>
            </a:r>
          </a:p>
        </p:txBody>
      </p:sp>
    </p:spTree>
    <p:extLst>
      <p:ext uri="{BB962C8B-B14F-4D97-AF65-F5344CB8AC3E}">
        <p14:creationId xmlns:p14="http://schemas.microsoft.com/office/powerpoint/2010/main" val="1357762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769600" cy="749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19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782300" cy="753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945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28</Words>
  <Application>Microsoft Office PowerPoint</Application>
  <PresentationFormat>Widescreen</PresentationFormat>
  <Paragraphs>20</Paragraphs>
  <Slides>39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Lato Semibold</vt:lpstr>
      <vt:lpstr>Office Theme</vt:lpstr>
      <vt:lpstr>Adobe Photoshop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shilpa Arora</dc:creator>
  <cp:lastModifiedBy>shilpa Arora</cp:lastModifiedBy>
  <cp:revision>12</cp:revision>
  <dcterms:created xsi:type="dcterms:W3CDTF">2016-12-04T02:10:52Z</dcterms:created>
  <dcterms:modified xsi:type="dcterms:W3CDTF">2016-12-04T03:32:18Z</dcterms:modified>
</cp:coreProperties>
</file>

<file path=docProps/thumbnail.jpeg>
</file>